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3E7AB-DD48-FE4B-E8E5-E54290DB1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D4BAD7-6CFB-FC40-0B4F-BB69CA74A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23A10-9D24-94C2-ACEF-62AAFBE2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5B32C-B8B5-611B-996E-BF5D22AC8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62089-9B25-8C40-982B-6334D246F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9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AB02C-065E-DD5D-F0A2-ACA7EB033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29444-EACD-89E7-9DED-77F77F704F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51EEC-D8FA-F63C-D08C-03B79F4D7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E764E-3596-F455-192F-588D63F01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A1F88-36D9-79B3-2D35-9715E20AE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7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F91C55-C84A-EBB7-19B1-FD29E1F1F4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9CFFEE-BC68-77FD-7C45-FC88B0530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728EE-F0E5-D49D-94E8-F8ACC291B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F232-B40F-CCF2-BA2F-AEE64EE5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9AF6-3868-73AC-4DB9-5554F1B4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150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D8DB-6CD3-1FAC-384A-0467426A3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533B0-85E3-72DB-0DDA-A141D01DF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05C55-71C8-B87E-09EE-E50165E15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151DB-F895-3018-2C32-8D48C5A3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09682-1BC9-C7FA-3C03-9868383DB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154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E921E-DA6A-21AB-9497-76B8C66B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36E37-6A74-E6C2-90AA-99139C3469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4E144-2F9B-98FA-59EE-A669381E7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F5FC8-E914-CE01-3DCC-FE6C9711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31B23-44C9-C75D-F854-526CDC2A3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47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C07FB-EC70-FB16-F558-CB17A0CB9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5DBE2-C443-26E6-4771-EE9DC8756D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D6E8F-4FB6-EC05-C3DB-2E3B42FCA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A65FB9-8685-4384-294C-30C13AE2E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60940-FFE8-5A3C-C592-0C9949872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5D497-610A-B917-D5D5-0367BD32B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20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5EBCE-DBB4-3DB4-01EE-F70E0E54A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2E334-A145-69C5-33F5-23BC425A6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2A97E-B71D-FA4A-CC8E-2FF46809A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6BF13-AF17-6D2D-325E-AF9ACC9DF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B90ED4-C6C1-A028-8503-388C67EA8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E034E8-2C2E-FFEC-6EA0-D84757CF7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F22334-24F8-7592-2934-5CDCEAD6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9B89B-6575-422C-8E20-BD5A25A13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5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58F97-9839-4FFE-36B1-40A59CB5C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44D9A3-BE58-21B4-9C9A-E7CD7E4AD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00174-22E9-03A0-F074-1C8FF0244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73EB24-0C5D-B899-28E4-E6D7BB19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03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07D521-0CE7-B139-CD48-2671BCE92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22C971-9DE5-CD94-EA7F-9078537B6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36354-73AD-31D9-53A6-A7C350D9B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29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7695-D513-FCA9-4193-8997AE57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77E6D-B1F2-4587-6BE7-3D8C59304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9F137-EA12-469D-8599-6D8D8E329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F49E43-973B-811D-49B7-2056F4658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F6788-E6E2-FC7F-63DF-05EAA7710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1930F-8F96-63AC-3773-B3F942EB2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54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D20DA-0836-AFD9-F3FE-B38A7EA36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FE8674-3237-5109-AE3F-D8A74784B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81C4F-8214-4552-A329-2E4A6B8D5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9F008-3174-9EE6-7533-148F22B37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34B2D-75C0-C213-0EAB-72800B41D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8618B-C2B1-FC8B-B196-31164C94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44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DEC051-0BF5-9FFB-93EC-04E3C9B2A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0E9AF-2C02-9EEF-3DEF-939D1B8A8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37117-CE8A-2274-53F6-814ECAAB3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B5692-39F2-3B41-8BA7-073E1C44112A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53955-093A-494F-0E44-960E52EE6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B9793-13CC-15A1-875B-67012F6EC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66442-F683-5B49-BC0E-BE16284B9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3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E0BC5-471D-BE4D-962A-AE174408FE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D185A6-D48B-6079-C5BD-29F7CB9BA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X">
                <a:extLst>
                  <a:ext uri="{FF2B5EF4-FFF2-40B4-BE49-F238E27FC236}">
                    <a16:creationId xmlns:a16="http://schemas.microsoft.com/office/drawing/2014/main" id="{85AC1891-B68B-534A-7256-8019D21D08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0735954"/>
                  </p:ext>
                </p:extLst>
              </p:nvPr>
            </p:nvGraphicFramePr>
            <p:xfrm>
              <a:off x="2642269" y="415447"/>
              <a:ext cx="4707951" cy="506326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707951" cy="5063268"/>
                    </a:xfrm>
                    <a:prstGeom prst="rect">
                      <a:avLst/>
                    </a:prstGeom>
                  </am3d:spPr>
                  <am3d:camera>
                    <am3d:pos x="0" y="0" z="798830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-9" dy="-1746829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442650" ay="1360467" az="-58554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5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X">
                <a:extLst>
                  <a:ext uri="{FF2B5EF4-FFF2-40B4-BE49-F238E27FC236}">
                    <a16:creationId xmlns:a16="http://schemas.microsoft.com/office/drawing/2014/main" id="{85AC1891-B68B-534A-7256-8019D21D08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2269" y="415447"/>
                <a:ext cx="4707951" cy="506326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3455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Clark</dc:creator>
  <cp:lastModifiedBy>Tony Clark</cp:lastModifiedBy>
  <cp:revision>1</cp:revision>
  <dcterms:created xsi:type="dcterms:W3CDTF">2023-12-12T16:18:32Z</dcterms:created>
  <dcterms:modified xsi:type="dcterms:W3CDTF">2023-12-12T16:37:08Z</dcterms:modified>
</cp:coreProperties>
</file>

<file path=docProps/thumbnail.jpeg>
</file>